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00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153" y="3738622"/>
            <a:ext cx="9144000" cy="13712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153" y="5109882"/>
            <a:ext cx="9144000" cy="10623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947" y="137714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2095"/>
            <a:ext cx="10515600" cy="3294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8476" y="6483148"/>
            <a:ext cx="872924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83149"/>
            <a:ext cx="4920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9805" y="6492875"/>
            <a:ext cx="2743200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0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1293962"/>
            <a:ext cx="10137475" cy="396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1825625"/>
            <a:ext cx="101374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1293962"/>
            <a:ext cx="10137475" cy="13762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2986087"/>
            <a:ext cx="10137476" cy="3190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9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1293962"/>
            <a:ext cx="10137475" cy="396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1825625"/>
            <a:ext cx="101374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76D34-D789-420B-87A9-724756192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129" y="77205"/>
            <a:ext cx="798654" cy="9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02E768-FDAE-9940-AE55-E75CDE8C30BB}"/>
              </a:ext>
            </a:extLst>
          </p:cNvPr>
          <p:cNvSpPr/>
          <p:nvPr userDrawn="1"/>
        </p:nvSpPr>
        <p:spPr>
          <a:xfrm>
            <a:off x="1" y="0"/>
            <a:ext cx="12191999" cy="638651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763929"/>
            <a:ext cx="10137475" cy="9267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1825625"/>
            <a:ext cx="1013747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DA2611-1A0D-CC49-8711-864A77BE7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07" y="176521"/>
            <a:ext cx="921969" cy="587408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A0C7D-C438-413B-BE0B-BF33FD6369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9" y="43925"/>
            <a:ext cx="753094" cy="8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6C59ADE-E83F-4CC4-965D-D434469A3E60}"/>
              </a:ext>
            </a:extLst>
          </p:cNvPr>
          <p:cNvSpPr/>
          <p:nvPr userDrawn="1"/>
        </p:nvSpPr>
        <p:spPr>
          <a:xfrm>
            <a:off x="335281" y="0"/>
            <a:ext cx="11508670" cy="6400800"/>
          </a:xfrm>
          <a:prstGeom prst="roundRect">
            <a:avLst>
              <a:gd name="adj" fmla="val 0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763929"/>
            <a:ext cx="10137475" cy="926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1825625"/>
            <a:ext cx="1013747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9ABF5-FDE0-459B-9C00-A5A823CA0B81}"/>
              </a:ext>
            </a:extLst>
          </p:cNvPr>
          <p:cNvSpPr/>
          <p:nvPr userDrawn="1"/>
        </p:nvSpPr>
        <p:spPr>
          <a:xfrm>
            <a:off x="0" y="1690688"/>
            <a:ext cx="12192000" cy="86787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DA2611-1A0D-CC49-8711-864A77BE7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12" y="163496"/>
            <a:ext cx="921969" cy="587408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A0C7D-C438-413B-BE0B-BF33FD6369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81" y="24787"/>
            <a:ext cx="753094" cy="8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D74244-5C0E-47D8-A40D-380ECF22F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3213"/>
            <a:ext cx="12192000" cy="416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4" y="1293962"/>
            <a:ext cx="10137475" cy="396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24" y="1825625"/>
            <a:ext cx="101374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1881" y="6492875"/>
            <a:ext cx="1058119" cy="365125"/>
          </a:xfrm>
        </p:spPr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48950"/>
            <a:ext cx="4688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1872" y="6448950"/>
            <a:ext cx="2990127" cy="365125"/>
          </a:xfrm>
        </p:spPr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B08C0-CE72-BC42-89E2-5C084C042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653" y="123693"/>
            <a:ext cx="798654" cy="944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85D8-3F35-5446-9349-583CF9EC6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12" y="200025"/>
            <a:ext cx="1162051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38AE-3AD2-46B1-850C-B68EF81B65F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E049-5EB2-4B43-9FD9-D1A27037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5" r:id="rId5"/>
    <p:sldLayoutId id="2147483664" r:id="rId6"/>
    <p:sldLayoutId id="2147483667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82F8-C5FB-F441-8FBC-949902C74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F3C64-72A5-C742-91D7-4593D9E7D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2778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หัวข้อใหญ่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3455"/>
            <a:ext cx="10515600" cy="3273507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997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06" y="1019433"/>
            <a:ext cx="10015194" cy="806192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หัวข้อรอง เนื้อหา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606" y="1825625"/>
            <a:ext cx="10015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  <a:p>
            <a:pPr marL="0" indent="0">
              <a:buNone/>
            </a:pPr>
            <a:r>
              <a:rPr lang="en-US" dirty="0"/>
              <a:t>Text Edit 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03599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E8AF57-AB49-AD4F-BDAA-BF56DE7B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3D3B67-4598-0C43-86E3-BDE99185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51D7D-50E4-454F-95CA-6B70B89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24" y="1204784"/>
            <a:ext cx="10137475" cy="48590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82367-475E-444E-BB1F-AD39D36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BCF5B7-E33F-BC44-AA51-9CE2117A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White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4343D-E364-AE49-87C9-03222E55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83660-0F08-4A2D-8B2B-75BE3D78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ACDF8-6A50-4F5E-8598-DA0863CC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7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AFE69-0EFB-884D-A479-9E4325EE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5F45A-93B0-1742-B0E9-AF6FAED5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 New</vt:lpstr>
      <vt:lpstr>Office Theme</vt:lpstr>
      <vt:lpstr>PowerPoint Presentation</vt:lpstr>
      <vt:lpstr>หัวข้อใหญ่</vt:lpstr>
      <vt:lpstr>หัวข้อรอง เนื้อหา</vt:lpstr>
      <vt:lpstr>PowerPoint Presentation</vt:lpstr>
      <vt:lpstr>PowerPoint Presentation</vt:lpstr>
      <vt:lpstr>White Slide</vt:lpstr>
      <vt:lpstr>Grey Slide</vt:lpstr>
      <vt:lpstr>Black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</dc:creator>
  <cp:lastModifiedBy>imac</cp:lastModifiedBy>
  <cp:revision>16</cp:revision>
  <dcterms:created xsi:type="dcterms:W3CDTF">2018-09-05T04:27:53Z</dcterms:created>
  <dcterms:modified xsi:type="dcterms:W3CDTF">2018-09-24T13:26:01Z</dcterms:modified>
</cp:coreProperties>
</file>